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042248-DB06-4608-4C0A-C698FCE9F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14082" y="1450989"/>
            <a:ext cx="12187306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solidFill>
                <a:schemeClr val="bg1"/>
              </a:solidFill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MinionPro" panose="02040503050306020203" pitchFamily="18" charset="0"/>
              </a:rPr>
              <a:t>Corresponding author: ......Name, affiliation, …………………………………………………………………email………………………..……………………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4001984" y="350158"/>
            <a:ext cx="808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498242" y="2870445"/>
            <a:ext cx="4166433" cy="2985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16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0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331914" y="1968002"/>
            <a:ext cx="11754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446710" y="5907243"/>
            <a:ext cx="1175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331914" y="2856447"/>
            <a:ext cx="7042663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dirty="0"/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513157-7AD8-B2A2-8CE9-159D3B60FDAC}"/>
              </a:ext>
            </a:extLst>
          </p:cNvPr>
          <p:cNvSpPr txBox="1"/>
          <p:nvPr/>
        </p:nvSpPr>
        <p:spPr>
          <a:xfrm>
            <a:off x="331914" y="5425678"/>
            <a:ext cx="7042663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75</Words>
  <Application>Microsoft Office PowerPoint</Application>
  <PresentationFormat>แบบจอกว้าง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8</cp:revision>
  <dcterms:created xsi:type="dcterms:W3CDTF">2022-06-01T13:53:52Z</dcterms:created>
  <dcterms:modified xsi:type="dcterms:W3CDTF">2022-12-09T09:06:39Z</dcterms:modified>
</cp:coreProperties>
</file>