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33"/>
  </p:normalViewPr>
  <p:slideViewPr>
    <p:cSldViewPr snapToGrid="0" snapToObjects="1">
      <p:cViewPr varScale="1">
        <p:scale>
          <a:sx n="91" d="100"/>
          <a:sy n="91" d="100"/>
        </p:scale>
        <p:origin x="5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CA86-60A3-C900-2769-9FC31E201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284CE8-2215-243F-81F8-05EFCEF03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BCB50-5ED7-7C0A-81DE-3C64CCC68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7ABE9-3ED1-EE1B-04F3-072913E1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1431A-E0E1-E124-BB20-07D604C5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88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7CCB1-4C32-A4EA-2A6C-2E00D4F5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33E544-006E-7B59-0837-02F2D84A1D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722F8-B3F1-278F-3D87-0E27B93EA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40E54-DBE7-34EA-61BE-C7FF575F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3C71E-73D3-B891-CDDB-288A84DA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1190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31A872-45F3-BDC8-3ED0-921F2FF162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B54CE-B35F-BF05-269C-DFB9FA82D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75E89-2087-0F39-6275-76E86BA9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35C68-BB1A-E78F-EAC6-FA903AF32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E49CF4-F140-E901-85BE-689454A5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0385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F92E5-EE47-CDA0-CFE6-568312BC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0DB37-7AA4-D701-62E8-85E6E767D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5FCED-F8D9-0F64-260A-7D231D8C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99523-C959-9237-4D8B-B80C57D8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2B451-EACC-4028-5844-18DB84DC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18042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C4A41-3E5F-4F80-E01F-44546CBFB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C3D9F-00AB-BA04-CDD7-5EC17848E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18EB0-9B16-559E-8409-C39A158D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9D245-D075-3C5D-5430-5A1D73B7E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7D8B2-3887-3F39-84B4-2BA26760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08326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14316-8B5B-A96A-0ED9-A0E46473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9F89B-CBF4-B3B2-9B4C-DBB572B28A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A5A91B-C00A-68D4-749A-08F9F588A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F1C705-F1F1-D302-A8EB-7DA859A8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AE35E-2A28-D54F-CB0E-F0056962B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D67D6-F024-6CC3-449B-D8FDBB651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27834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EF99E-4BBC-0B62-2A26-377F64A67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71DC2-C3F1-9A0C-3C2B-65C5D2B59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A93E1C-CEF9-1A43-35B0-63689B98B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09BD4C-FF24-3605-8894-7626C49E0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1248C-0185-F66D-A874-30B8EAF25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3B1E9-869D-939B-0EE4-0D76BEBC6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0DFCC-116A-9E24-A5E3-EFF85C43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22DD9C-D972-CF64-2A41-D0B30641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136156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04746-F98B-B5EF-0F52-56A0FF8F6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619364-CA8A-847B-0DAB-9828532C6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53663-9D7B-AAA0-D300-074891EE4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A33678-93AE-BE0D-9FAC-46DDE894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55215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22604-43DC-4320-0958-3A568DE0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41D3AC-5F9B-0827-A4AA-FBFEA6827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9F3A80-6CE6-D250-C339-B8C0DBF0C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311987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469E1-281D-3BCC-D3FB-F6E7E885C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28BA1-1BBD-DE87-0526-12EA61E86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AB3A36-749D-9211-6234-9B7214EFCD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BF63D7-9085-261D-83D0-F0088622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8BA9-8361-F832-CD1F-4F45759A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A70E0-F2E1-15F2-ABA0-7AFBCC202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159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83733-35B6-4590-9AA7-20C804CF4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E1141F-4735-C3FB-03D7-FD7807009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AE38A-8D88-8B21-C35C-2B3EB15D3F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0A610-D48B-46CD-FA3F-4333AAF3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44D50A-8F33-086B-1294-AE6BF295A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65834-0A2F-C9C9-55FC-C7C154F3F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43574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728DB6-1C08-2F76-A4F2-0ED39DD82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FE41B5-97B5-8D3B-F031-02AE6C7D3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9123B-09F8-0863-9587-1CDB60403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FF68-BF26-FF40-8C95-094B8EF7E12C}" type="datetimeFigureOut">
              <a:rPr lang="en-TH" smtClean="0"/>
              <a:t>12/09/2022</a:t>
            </a:fld>
            <a:endParaRPr lang="en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277C7-5DA9-9C4C-1080-F29A2548F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6D575-79C6-E670-0A66-02293CBEB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C5AE-BBA7-EA44-8595-0EBFD2F764B3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9030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042248-DB06-4608-4C0A-C698FCE9F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0"/>
            <a:ext cx="12188389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895B7F0-2674-155A-3563-8794B07339BE}"/>
              </a:ext>
            </a:extLst>
          </p:cNvPr>
          <p:cNvSpPr/>
          <p:nvPr/>
        </p:nvSpPr>
        <p:spPr>
          <a:xfrm>
            <a:off x="14082" y="1450989"/>
            <a:ext cx="12187306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Perpetua" panose="02020502060401020303" pitchFamily="18" charset="77"/>
              </a:rPr>
              <a:t>Name of authors. Journal Name. Year; Vol: p - p.</a:t>
            </a:r>
            <a:endParaRPr lang="en-US" sz="5400" dirty="0">
              <a:solidFill>
                <a:schemeClr val="bg1"/>
              </a:solidFill>
              <a:latin typeface="Perpetua" panose="02020502060401020303" pitchFamily="18" charset="77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67052C-0D27-85DF-BCF4-470D16695752}"/>
              </a:ext>
            </a:extLst>
          </p:cNvPr>
          <p:cNvSpPr/>
          <p:nvPr/>
        </p:nvSpPr>
        <p:spPr>
          <a:xfrm>
            <a:off x="9388" y="6501489"/>
            <a:ext cx="121920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MinionPro" panose="02040503050306020203" pitchFamily="18" charset="0"/>
              </a:rPr>
              <a:t>Corresponding author: ......Name, affiliation, …………………………………………………………………email………………………..……………………</a:t>
            </a:r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6FC3DE7-1867-FA27-A2AC-8E1B71952646}"/>
              </a:ext>
            </a:extLst>
          </p:cNvPr>
          <p:cNvSpPr/>
          <p:nvPr/>
        </p:nvSpPr>
        <p:spPr>
          <a:xfrm>
            <a:off x="4001984" y="350158"/>
            <a:ext cx="80846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Perpetua" panose="02020502060401020303" pitchFamily="18" charset="77"/>
              </a:rPr>
              <a:t>Title</a:t>
            </a:r>
            <a:endParaRPr lang="en-TH" sz="28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A110D75-B594-501B-EA42-F559D389C49E}"/>
              </a:ext>
            </a:extLst>
          </p:cNvPr>
          <p:cNvSpPr/>
          <p:nvPr/>
        </p:nvSpPr>
        <p:spPr>
          <a:xfrm>
            <a:off x="7498242" y="2870445"/>
            <a:ext cx="4166433" cy="29854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200" dirty="0">
                <a:latin typeface="Perpetua" panose="02020502060401020303" pitchFamily="18" charset="77"/>
              </a:rPr>
              <a:t>……..Conclusion……..</a:t>
            </a: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16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  <a:p>
            <a:endParaRPr lang="en-US" sz="2000" dirty="0">
              <a:latin typeface="Perpetua" panose="02020502060401020303" pitchFamily="18" charset="77"/>
            </a:endParaRPr>
          </a:p>
          <a:p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23394E-F3D5-3BC3-9CCA-CD3A0C702FF5}"/>
              </a:ext>
            </a:extLst>
          </p:cNvPr>
          <p:cNvSpPr/>
          <p:nvPr/>
        </p:nvSpPr>
        <p:spPr>
          <a:xfrm>
            <a:off x="331914" y="1968002"/>
            <a:ext cx="1175467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0" indent="-222250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……Introduction….</a:t>
            </a:r>
          </a:p>
          <a:p>
            <a:pPr marL="222250" indent="-222250">
              <a:buFont typeface="Wingdings" pitchFamily="2" charset="2"/>
              <a:buChar char="§"/>
            </a:pPr>
            <a:r>
              <a:rPr lang="en-US" sz="2200" smtClean="0">
                <a:latin typeface="Perpetua" panose="02020502060401020303" pitchFamily="18" charset="77"/>
              </a:rPr>
              <a:t>……Objectives….</a:t>
            </a:r>
            <a:endParaRPr lang="en-US" sz="2200" dirty="0">
              <a:latin typeface="Perpetua" panose="02020502060401020303" pitchFamily="18" charset="77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A365585-C99D-1341-080B-790D0F33F839}"/>
              </a:ext>
            </a:extLst>
          </p:cNvPr>
          <p:cNvSpPr/>
          <p:nvPr/>
        </p:nvSpPr>
        <p:spPr>
          <a:xfrm>
            <a:off x="446710" y="5907243"/>
            <a:ext cx="1175467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Wingdings" pitchFamily="2" charset="2"/>
              <a:buChar char="§"/>
            </a:pPr>
            <a:r>
              <a:rPr lang="en-US" sz="2200" dirty="0">
                <a:latin typeface="Perpetua" panose="02020502060401020303" pitchFamily="18" charset="77"/>
              </a:rPr>
              <a:t>…………….Implication……….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F4B6AE-7421-ED66-465A-796B604647CF}"/>
              </a:ext>
            </a:extLst>
          </p:cNvPr>
          <p:cNvSpPr txBox="1"/>
          <p:nvPr/>
        </p:nvSpPr>
        <p:spPr>
          <a:xfrm>
            <a:off x="331914" y="2856447"/>
            <a:ext cx="7042663" cy="252376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dirty="0"/>
              <a:t>Figure or Table</a:t>
            </a:r>
          </a:p>
          <a:p>
            <a:endParaRPr lang="en-TH" dirty="0"/>
          </a:p>
          <a:p>
            <a:endParaRPr lang="en-TH" sz="400" dirty="0"/>
          </a:p>
          <a:p>
            <a:endParaRPr lang="en-TH" sz="2800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  <a:p>
            <a:endParaRPr lang="en-TH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513157-7AD8-B2A2-8CE9-159D3B60FDAC}"/>
              </a:ext>
            </a:extLst>
          </p:cNvPr>
          <p:cNvSpPr txBox="1"/>
          <p:nvPr/>
        </p:nvSpPr>
        <p:spPr>
          <a:xfrm>
            <a:off x="331914" y="5425678"/>
            <a:ext cx="7042663" cy="43088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TH" sz="1100" dirty="0">
                <a:latin typeface="Perpetua" panose="02020502060401020303" pitchFamily="18" charset="77"/>
              </a:rPr>
              <a:t>Source: </a:t>
            </a:r>
            <a:r>
              <a:rPr lang="en-US" sz="1100" dirty="0">
                <a:latin typeface="Perpetua" panose="02020502060401020303" pitchFamily="18" charset="77"/>
              </a:rPr>
              <a:t>Author AA, Author BB, Author CC, Author DD. Title of article. Abbreviated title of journal. Year of publication; volume number: page numbers.</a:t>
            </a:r>
            <a:endParaRPr lang="en-TH" sz="1100" dirty="0">
              <a:latin typeface="Perpetua" panose="02020502060401020303" pitchFamily="18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89738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75</Words>
  <Application>Microsoft Office PowerPoint</Application>
  <PresentationFormat>แบบจอกว้าง</PresentationFormat>
  <Paragraphs>21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Calibri</vt:lpstr>
      <vt:lpstr>Calibri Light</vt:lpstr>
      <vt:lpstr>Cordia New</vt:lpstr>
      <vt:lpstr>MinionPro</vt:lpstr>
      <vt:lpstr>Perpetua</vt:lpstr>
      <vt:lpstr>Wingdings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IT-MED</cp:lastModifiedBy>
  <cp:revision>8</cp:revision>
  <dcterms:created xsi:type="dcterms:W3CDTF">2022-06-01T13:53:52Z</dcterms:created>
  <dcterms:modified xsi:type="dcterms:W3CDTF">2022-12-09T09:06:39Z</dcterms:modified>
</cp:coreProperties>
</file>