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749A7D-66BE-DB9A-6813-6340ECD16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38"/>
            <a:ext cx="12192000" cy="68596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-9388" y="1590129"/>
            <a:ext cx="1218730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MinionPro" panose="02040503050306020203" pitchFamily="18" charset="0"/>
              </a:rPr>
              <a:t>Corresponding author: ......Name, affiliation, …………………………………………………………………email………………………..……………………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546100" y="871214"/>
            <a:ext cx="11118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A83E1E2-5E95-1B9E-2DD6-8487C47DC7CD}"/>
              </a:ext>
            </a:extLst>
          </p:cNvPr>
          <p:cNvCxnSpPr>
            <a:cxnSpLocks/>
          </p:cNvCxnSpPr>
          <p:nvPr/>
        </p:nvCxnSpPr>
        <p:spPr>
          <a:xfrm flipV="1">
            <a:off x="-9388" y="1540317"/>
            <a:ext cx="12210776" cy="49812"/>
          </a:xfrm>
          <a:prstGeom prst="line">
            <a:avLst/>
          </a:prstGeom>
          <a:ln w="57150" cmpd="thinThick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CE21A5-1579-5BB9-E723-ED727CB63F96}"/>
              </a:ext>
            </a:extLst>
          </p:cNvPr>
          <p:cNvCxnSpPr>
            <a:cxnSpLocks/>
          </p:cNvCxnSpPr>
          <p:nvPr/>
        </p:nvCxnSpPr>
        <p:spPr>
          <a:xfrm flipV="1">
            <a:off x="-3864" y="1958795"/>
            <a:ext cx="12210776" cy="49812"/>
          </a:xfrm>
          <a:prstGeom prst="line">
            <a:avLst/>
          </a:prstGeom>
          <a:ln w="57150" cmpd="thinThick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498242" y="3119819"/>
            <a:ext cx="4166433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206926" y="2257619"/>
            <a:ext cx="11754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423240" y="5887316"/>
            <a:ext cx="1175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546100" y="3123707"/>
            <a:ext cx="6674097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DE6BE5-A39C-B413-94B7-5C6D1ADB8AB8}"/>
              </a:ext>
            </a:extLst>
          </p:cNvPr>
          <p:cNvSpPr txBox="1"/>
          <p:nvPr/>
        </p:nvSpPr>
        <p:spPr>
          <a:xfrm>
            <a:off x="546100" y="5425678"/>
            <a:ext cx="6674097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75</Words>
  <Application>Microsoft Office PowerPoint</Application>
  <PresentationFormat>แบบจอกว้าง</PresentationFormat>
  <Paragraphs>18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6</cp:revision>
  <dcterms:created xsi:type="dcterms:W3CDTF">2022-06-01T13:53:52Z</dcterms:created>
  <dcterms:modified xsi:type="dcterms:W3CDTF">2022-12-09T09:05:24Z</dcterms:modified>
</cp:coreProperties>
</file>